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2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35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19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507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694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414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443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85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48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301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B40F-24E8-4D3A-B3AA-47842128C40F}" type="datetimeFigureOut">
              <a:rPr lang="pt-PT" smtClean="0"/>
              <a:t>05/12/2019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569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2"/>
            <a:ext cx="12224373" cy="68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96692"/>
          </a:xfrm>
        </p:spPr>
        <p:txBody>
          <a:bodyPr/>
          <a:lstStyle/>
          <a:p>
            <a:r>
              <a:rPr lang="pt-PT" b="1" dirty="0" err="1" smtClean="0"/>
              <a:t>Easy</a:t>
            </a:r>
            <a:r>
              <a:rPr lang="pt-PT" b="1" dirty="0" smtClean="0"/>
              <a:t> </a:t>
            </a:r>
            <a:r>
              <a:rPr lang="pt-PT" b="1" dirty="0" err="1" smtClean="0"/>
              <a:t>Questions</a:t>
            </a:r>
            <a:endParaRPr lang="pt-PT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876146" y="5384801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smtClean="0"/>
              <a:t>Cláudia Mamede 201604832</a:t>
            </a:r>
          </a:p>
          <a:p>
            <a:pPr algn="r"/>
            <a:r>
              <a:rPr lang="pt-PT" dirty="0" smtClean="0"/>
              <a:t>David Dinis </a:t>
            </a:r>
          </a:p>
          <a:p>
            <a:pPr algn="r"/>
            <a:r>
              <a:rPr lang="pt-PT" dirty="0" smtClean="0"/>
              <a:t>Miguel Romariz </a:t>
            </a:r>
          </a:p>
          <a:p>
            <a:pPr algn="r"/>
            <a:r>
              <a:rPr lang="pt-PT" dirty="0" smtClean="0"/>
              <a:t>Leonor Martins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4937157" y="3426981"/>
            <a:ext cx="231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ESOF - </a:t>
            </a:r>
            <a:r>
              <a:rPr lang="en-US" dirty="0" err="1" smtClean="0"/>
              <a:t>Dezembro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1026" name="Picture 2" descr="Resultado de imagem para feu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7" y="334210"/>
            <a:ext cx="2611420" cy="10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8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Easy</a:t>
            </a:r>
            <a:r>
              <a:rPr lang="pt-PT" dirty="0" smtClean="0"/>
              <a:t> </a:t>
            </a:r>
            <a:r>
              <a:rPr lang="pt-PT" dirty="0" err="1" smtClean="0"/>
              <a:t>Questions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PT" dirty="0"/>
              <a:t>Aplicação que facilita a comunicação entre o orador </a:t>
            </a:r>
            <a:r>
              <a:rPr lang="pt-PT" dirty="0" smtClean="0"/>
              <a:t>e a sua </a:t>
            </a:r>
            <a:r>
              <a:rPr lang="pt-PT" dirty="0"/>
              <a:t>audiência, permitindo o envio de perguntas anonimas (ou </a:t>
            </a:r>
            <a:r>
              <a:rPr lang="pt-PT" dirty="0" smtClean="0"/>
              <a:t>não) e a possibilidade de se avaliar o orador. </a:t>
            </a:r>
          </a:p>
          <a:p>
            <a:pPr marL="0" indent="0" algn="just">
              <a:buNone/>
            </a:pPr>
            <a:r>
              <a:rPr lang="pt-PT" dirty="0" smtClean="0"/>
              <a:t>Para aceder a todas as funcionalidades, os utilizadores devem efetuar registo na aplicação.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58" y="494434"/>
            <a:ext cx="3286560" cy="58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ntitled_ Dec 5 2019 10_2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971" r="34594"/>
          <a:stretch/>
        </p:blipFill>
        <p:spPr>
          <a:xfrm>
            <a:off x="7620000" y="2425700"/>
            <a:ext cx="3444875" cy="1938338"/>
          </a:xfrm>
        </p:spPr>
      </p:pic>
      <p:sp>
        <p:nvSpPr>
          <p:cNvPr id="12" name="CaixaDeTexto 11"/>
          <p:cNvSpPr txBox="1"/>
          <p:nvPr/>
        </p:nvSpPr>
        <p:spPr>
          <a:xfrm>
            <a:off x="1126836" y="2309091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ter acesso à lista de eventos e respetivas informações (como data e hora).</a:t>
            </a:r>
          </a:p>
        </p:txBody>
      </p:sp>
    </p:spTree>
    <p:extLst>
      <p:ext uri="{BB962C8B-B14F-4D97-AF65-F5344CB8AC3E}">
        <p14:creationId xmlns:p14="http://schemas.microsoft.com/office/powerpoint/2010/main" val="2447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escrever avaliações em relação a um evento, promovendo a sua melhoria.</a:t>
            </a:r>
          </a:p>
        </p:txBody>
      </p:sp>
      <p:pic>
        <p:nvPicPr>
          <p:cNvPr id="7" name="Untitled_ Dec 5 2019 10_5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78" r="33789"/>
          <a:stretch/>
        </p:blipFill>
        <p:spPr>
          <a:xfrm>
            <a:off x="7444510" y="101600"/>
            <a:ext cx="3620654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6072" y="2958054"/>
            <a:ext cx="54586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dirty="0" smtClean="0"/>
              <a:t>Como orador, quero ler avaliações da minha sessão, para melhorar as minhas conferências.</a:t>
            </a:r>
            <a:endParaRPr lang="pt-PT" sz="2800" dirty="0"/>
          </a:p>
        </p:txBody>
      </p:sp>
      <p:pic>
        <p:nvPicPr>
          <p:cNvPr id="5" name="Untitled_ Dec 5 2019 10_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30" r="34657"/>
          <a:stretch/>
        </p:blipFill>
        <p:spPr>
          <a:xfrm>
            <a:off x="7472221" y="174141"/>
            <a:ext cx="34544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quero escrever questões anónimas ou não ao orador, para esclarecer dúvidas durante a conferência.</a:t>
            </a:r>
          </a:p>
        </p:txBody>
      </p:sp>
      <p:pic>
        <p:nvPicPr>
          <p:cNvPr id="5" name="Untitled_ Dec 5 2019 10_4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146" r="33737"/>
          <a:stretch/>
        </p:blipFill>
        <p:spPr>
          <a:xfrm>
            <a:off x="7426036" y="154998"/>
            <a:ext cx="3759200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orador, quero ler questões depois da sessão acabar, para dar resposta a perguntas que não tiveram resposta durante a minha apresentação.</a:t>
            </a:r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752" r="35051"/>
          <a:stretch/>
        </p:blipFill>
        <p:spPr>
          <a:xfrm>
            <a:off x="7777018" y="228455"/>
            <a:ext cx="3417455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questões porque podem ser repetidas ou despropositadas.</a:t>
            </a:r>
            <a:endParaRPr lang="pt-PT" sz="2800" dirty="0"/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381" r="34343"/>
          <a:stretch/>
        </p:blipFill>
        <p:spPr>
          <a:xfrm>
            <a:off x="7869381" y="238795"/>
            <a:ext cx="3426691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avaliações porque podem ser repetidas ou despropositadas.</a:t>
            </a:r>
            <a:endParaRPr lang="pt-PT" sz="2800" dirty="0"/>
          </a:p>
        </p:txBody>
      </p:sp>
      <p:pic>
        <p:nvPicPr>
          <p:cNvPr id="6" name="Untitled_ Dec 5 2019 11_0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25" r="35056"/>
          <a:stretch/>
        </p:blipFill>
        <p:spPr>
          <a:xfrm>
            <a:off x="7843985" y="110116"/>
            <a:ext cx="3408219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194</Words>
  <Application>Microsoft Office PowerPoint</Application>
  <PresentationFormat>Ecrã Panorâmico</PresentationFormat>
  <Paragraphs>16</Paragraphs>
  <Slides>9</Slides>
  <Notes>0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Easy Questions</vt:lpstr>
      <vt:lpstr>Easy Questions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Questions</dc:title>
  <dc:creator>Claudia</dc:creator>
  <cp:lastModifiedBy>Claudia</cp:lastModifiedBy>
  <cp:revision>5</cp:revision>
  <dcterms:created xsi:type="dcterms:W3CDTF">2019-12-05T22:26:09Z</dcterms:created>
  <dcterms:modified xsi:type="dcterms:W3CDTF">2019-12-05T23:10:50Z</dcterms:modified>
</cp:coreProperties>
</file>